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50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7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15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0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32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65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932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34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0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62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20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9A943-13DB-4206-89AF-B6CDF37CF24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2B6C9-456E-4EA4-A36B-8F3E4187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60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Дистиллированная вода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697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" t="3782" r="15186" b="199"/>
          <a:stretch/>
        </p:blipFill>
        <p:spPr>
          <a:xfrm>
            <a:off x="311488" y="272955"/>
            <a:ext cx="9596788" cy="658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t="36219" r="18043"/>
          <a:stretch/>
        </p:blipFill>
        <p:spPr>
          <a:xfrm>
            <a:off x="286603" y="1419367"/>
            <a:ext cx="8857397" cy="437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13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75469" y="-232012"/>
            <a:ext cx="410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93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Дистиллированная вода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Дистиллированная вода</dc:title>
  <dc:creator>Julia_N</dc:creator>
  <cp:lastModifiedBy>Julia_N</cp:lastModifiedBy>
  <cp:revision>1</cp:revision>
  <dcterms:created xsi:type="dcterms:W3CDTF">2020-12-15T02:50:54Z</dcterms:created>
  <dcterms:modified xsi:type="dcterms:W3CDTF">2020-12-15T02:52:54Z</dcterms:modified>
</cp:coreProperties>
</file>